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36" d="100"/>
          <a:sy n="36" d="100"/>
        </p:scale>
        <p:origin x="9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290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321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924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697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55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84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978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553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073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777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544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04E2A-3870-486F-BB9E-687AD2F5FE80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415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Projet H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</a:t>
            </a:r>
            <a:r>
              <a:rPr lang="fr-CA" dirty="0" err="1"/>
              <a:t>par:Dylan</a:t>
            </a:r>
            <a:r>
              <a:rPr lang="fr-CA" dirty="0"/>
              <a:t> Lessard </a:t>
            </a:r>
            <a:r>
              <a:rPr lang="fr-CA"/>
              <a:t>Labbé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2455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7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1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0956" y="-1179980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8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022" y="-269558"/>
            <a:ext cx="8905875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5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970" y="292608"/>
            <a:ext cx="7000875" cy="64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781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</Words>
  <Application>Microsoft Office PowerPoint</Application>
  <PresentationFormat>Grand écran</PresentationFormat>
  <Paragraphs>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Projet H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H</dc:title>
  <dc:creator>CSBE</dc:creator>
  <cp:lastModifiedBy>dlessard25 Dylan</cp:lastModifiedBy>
  <cp:revision>6</cp:revision>
  <dcterms:created xsi:type="dcterms:W3CDTF">2020-11-11T14:07:20Z</dcterms:created>
  <dcterms:modified xsi:type="dcterms:W3CDTF">2024-01-25T20:09:17Z</dcterms:modified>
</cp:coreProperties>
</file>