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94C75E-7ECF-42D3-82D3-BE30F8D61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D99A69-0D43-4276-BC14-49D1A409D4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E1EFD4-C064-42B1-B4D9-D202F698C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2FDB-978E-4293-BEFC-95BCDB4D4E6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E1F153-3873-44C2-8472-ACF295345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900ADE-F067-4B60-B679-708D133C3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A543-FA06-4FDE-8859-673C3C1E2C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954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5C67AA-457D-465C-87CA-E3B59EAA2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882B725-AD85-4FDD-8DA9-436E9E1199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786D8A-588D-43BF-9103-291123610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2FDB-978E-4293-BEFC-95BCDB4D4E6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57E36F-EF2C-421B-B1DD-F81ADAD68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42CA59-AD4A-424A-AE93-AD0ABE69F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A543-FA06-4FDE-8859-673C3C1E2C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3108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57B44C1-D849-4111-8AB4-8A6E8D9A5D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8B0C588-95ED-4A5B-80E7-C838471F1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9A185-5EBA-4CF1-AA42-AF636C618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2FDB-978E-4293-BEFC-95BCDB4D4E6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18E84B-2421-489B-AF5B-5404A072B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F1FB86-4AB6-4F7A-AEEB-3E848D448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A543-FA06-4FDE-8859-673C3C1E2C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174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8BFC588-2759-4276-862E-183D17D4A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3E1EF7-9B8D-40AC-B8E7-FE1F1DAF1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9519A6-759C-4833-93F2-5C37F4B40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2FDB-978E-4293-BEFC-95BCDB4D4E6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9B4E98-1855-40BB-9DCD-A51175546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1042BB-0D85-46B3-BD8E-C8350B1EA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A543-FA06-4FDE-8859-673C3C1E2C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951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E4F351-D5A0-4D26-B3BB-57A923060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52A64C-4467-47C7-91F4-F418683B17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294465-3079-48E0-9350-F484ADF23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2FDB-978E-4293-BEFC-95BCDB4D4E6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41AF974-6FBC-4FF8-AD19-A83A2BCCD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F84B6E-590E-4FE1-A434-2BCF6EA7A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A543-FA06-4FDE-8859-673C3C1E2C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0149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48048E-955A-46D7-9D1D-B682CA2F6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04801D-861D-419B-B8DA-F5DE68C575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CE6DE50-D7B8-441E-8A73-5C06659116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64BC93-2EBD-48A2-BB5D-D851B7230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2FDB-978E-4293-BEFC-95BCDB4D4E6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E753E36-B56E-46F4-85B6-B525A7EA2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6CAEF5-01AB-4F01-966C-996F499F2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A543-FA06-4FDE-8859-673C3C1E2C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667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1C5593-F366-45ED-88AC-B5BCAFADA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C2C6F28-AC3A-4C5E-ACE3-BDC77410AE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8A4EC2-F09D-4830-BED2-6B95BAE6C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D3AE220-BF67-4BD6-9C5E-31E455BD2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3E34A22-FD0D-4BE6-9AA4-113B65BBA2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B50FFC8-E1D4-4EEB-8CD6-CB8CA6873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2FDB-978E-4293-BEFC-95BCDB4D4E6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A59FD77-D42F-4D38-AAD2-4C8EA5DB8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6E1E0A6-6B9D-4EFA-96A8-6124218B3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A543-FA06-4FDE-8859-673C3C1E2C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0625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7D9A89-2B22-4FBD-A77C-A67685DDD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050200-51BE-44CB-A528-E71F5B96A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2FDB-978E-4293-BEFC-95BCDB4D4E6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3B38B6-CBCF-4455-BB3E-5B49B18CE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02F2416-4B85-4EF8-924D-18CF353BC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A543-FA06-4FDE-8859-673C3C1E2C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390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D2D1D64-0CB0-43C9-9859-899FF104B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2FDB-978E-4293-BEFC-95BCDB4D4E6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2E72C42-2B41-4DD5-AA91-8A6597975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1E22759-AC7A-4A6D-BE29-AAC36FE3E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A543-FA06-4FDE-8859-673C3C1E2C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30187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F628C7-FE2D-4268-BF74-410F342ED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1EB015-A6E0-46B4-A35E-3ACE2119A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435837E-A858-43D8-873F-787B0A0B8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8EEDE3-8F43-4198-B2AE-34B8BB259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2FDB-978E-4293-BEFC-95BCDB4D4E6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CAF29A-6420-4717-AD9B-913527C9C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4E9810-7361-4CA6-9301-635894C6A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A543-FA06-4FDE-8859-673C3C1E2C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048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C877D7-3BFC-4701-AF37-F70479837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4F3E485-7371-4BC6-9840-E4434D2A95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4D418D-8F33-4DC2-9623-DF00C0BEF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9C1A4C-3354-49AA-95A6-6A4BC020F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72FDB-978E-4293-BEFC-95BCDB4D4E6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F70F1BC-4FEC-4A71-B771-524E32623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4318ED-975D-4FF9-901B-0FCB84918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9A543-FA06-4FDE-8859-673C3C1E2C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8389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813B9DD-9570-4DBE-BC06-0840B20BE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C9312C-2B90-471B-A919-88736985A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2D5F6D-A261-4D89-BD5B-0D952C8F33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72FDB-978E-4293-BEFC-95BCDB4D4E63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7CAD30-D847-495B-8758-76361E5DF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428304-9B08-40A8-9FCD-23F38DEC4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9A543-FA06-4FDE-8859-673C3C1E2CF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3177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0A77E6D4-AA8A-4F2D-B418-492DA17F9E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2180217" y="1582860"/>
            <a:ext cx="6060504" cy="4526190"/>
          </a:xfrm>
          <a:prstGeom prst="rect">
            <a:avLst/>
          </a:prstGeom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EA346196-A759-45D3-A32D-2B9B95C09D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56273" y="611702"/>
            <a:ext cx="8007275" cy="971158"/>
          </a:xfrm>
        </p:spPr>
        <p:txBody>
          <a:bodyPr>
            <a:normAutofit/>
          </a:bodyPr>
          <a:lstStyle/>
          <a:p>
            <a:r>
              <a:rPr lang="fr-CA" sz="2800" dirty="0"/>
              <a:t>Breadbord.pptx</a:t>
            </a:r>
            <a:br>
              <a:rPr lang="fr-CA" sz="2800" dirty="0"/>
            </a:br>
            <a:r>
              <a:rPr lang="fr-CA" sz="2800" dirty="0"/>
              <a:t>fait par Éloïse Bisson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3CA38B-F291-4270-BD66-89623EB052D9}"/>
              </a:ext>
            </a:extLst>
          </p:cNvPr>
          <p:cNvSpPr/>
          <p:nvPr/>
        </p:nvSpPr>
        <p:spPr>
          <a:xfrm flipV="1">
            <a:off x="3291839" y="2226831"/>
            <a:ext cx="4496697" cy="457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C56512-D32C-4E21-B1EF-515FB36AA2BB}"/>
              </a:ext>
            </a:extLst>
          </p:cNvPr>
          <p:cNvSpPr/>
          <p:nvPr/>
        </p:nvSpPr>
        <p:spPr>
          <a:xfrm>
            <a:off x="3291839" y="5037966"/>
            <a:ext cx="4496697" cy="457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CC5E12F-24CF-4910-9D3C-B081470DE726}"/>
              </a:ext>
            </a:extLst>
          </p:cNvPr>
          <p:cNvSpPr/>
          <p:nvPr/>
        </p:nvSpPr>
        <p:spPr>
          <a:xfrm flipV="1">
            <a:off x="3291839" y="2598392"/>
            <a:ext cx="4496697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CF36D44-CED3-448E-A725-8710F2656A6F}"/>
              </a:ext>
            </a:extLst>
          </p:cNvPr>
          <p:cNvSpPr/>
          <p:nvPr/>
        </p:nvSpPr>
        <p:spPr>
          <a:xfrm>
            <a:off x="3254188" y="5376135"/>
            <a:ext cx="4496696" cy="4571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F94337-67D8-49F0-849E-143CCC628692}"/>
              </a:ext>
            </a:extLst>
          </p:cNvPr>
          <p:cNvSpPr/>
          <p:nvPr/>
        </p:nvSpPr>
        <p:spPr>
          <a:xfrm>
            <a:off x="3926178" y="2936560"/>
            <a:ext cx="45719" cy="7020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F0ECA-FC48-4E35-A548-2C4D4B43C460}"/>
              </a:ext>
            </a:extLst>
          </p:cNvPr>
          <p:cNvSpPr/>
          <p:nvPr/>
        </p:nvSpPr>
        <p:spPr>
          <a:xfrm rot="5400000">
            <a:off x="6285800" y="4356199"/>
            <a:ext cx="732917" cy="45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469581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Breadbord.pptx fait par Éloïse Bisson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Breadbord.pptx fait par Éloïse Bisson</dc:title>
  <dc:creator>CSBE</dc:creator>
  <cp:lastModifiedBy>CSBE</cp:lastModifiedBy>
  <cp:revision>3</cp:revision>
  <dcterms:created xsi:type="dcterms:W3CDTF">2022-11-02T18:02:08Z</dcterms:created>
  <dcterms:modified xsi:type="dcterms:W3CDTF">2022-11-02T18:12:23Z</dcterms:modified>
</cp:coreProperties>
</file>