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569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261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82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343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834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082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842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29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295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668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780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54D5E-96F0-4F12-A63F-AF4DA10C6D8A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8E93-5D4B-44F4-8E27-EE0F847F96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175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7939" y="0"/>
            <a:ext cx="9144000" cy="1387736"/>
          </a:xfrm>
        </p:spPr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7940" y="1387736"/>
            <a:ext cx="9144000" cy="5195944"/>
          </a:xfrm>
        </p:spPr>
        <p:txBody>
          <a:bodyPr/>
          <a:lstStyle/>
          <a:p>
            <a:r>
              <a:rPr lang="fr-CA" dirty="0" smtClean="0"/>
              <a:t>Fait par Éloïse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0923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Fusee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1</cp:revision>
  <dcterms:created xsi:type="dcterms:W3CDTF">2022-10-12T13:08:25Z</dcterms:created>
  <dcterms:modified xsi:type="dcterms:W3CDTF">2022-10-12T13:21:23Z</dcterms:modified>
</cp:coreProperties>
</file>