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E8BE1-048C-D7CE-6CA6-D23B949C9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B31DDD-A703-9E9E-ED13-4E00A64E9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576968-00EF-B116-0358-690433B64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2BB4-89FC-4016-A82F-57505706B7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EEE2EF-62FD-7934-F340-CCD7ED53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C8B8A-874D-4E31-51E7-60F3995A2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AD1C-8F2D-4AB3-8346-21BBF8427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086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5025F7-8AC4-E052-7E19-0F704CAA5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C551D8E-17BA-D6EB-49F4-C21E54C48B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86F9A2-0834-1221-8B0F-218E0518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2BB4-89FC-4016-A82F-57505706B7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F9729D-8789-4437-C516-A34EF17AE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6064B9-AA60-B970-0D0F-C6D01D1C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AD1C-8F2D-4AB3-8346-21BBF8427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3235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4482C05-5B3D-91D6-B3A2-52C509507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8332E4E-1B3A-0C1E-E3F5-B011778A0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98503D-4E80-8188-1381-EEE773D8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2BB4-89FC-4016-A82F-57505706B7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F56517-48A7-BAEF-B7DB-E53ACA879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AD18DC-0525-F832-A5C9-1521D2EE9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AD1C-8F2D-4AB3-8346-21BBF8427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184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270668-1D57-431F-CAF7-F5B77E569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C9BC57-9A5B-3152-3ADA-1EF602337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495002-1584-AA78-EAD6-0B4602CCF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2BB4-89FC-4016-A82F-57505706B7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BF70F7-B67E-991F-7C7A-789FE4D67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0FF5B9-F7BD-2CAD-59C5-A49921603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AD1C-8F2D-4AB3-8346-21BBF8427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197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2CA3A6-34BE-AC7E-5FF2-91A3B21EF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183374-F4AC-4339-BAD0-368B0218A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A87780-FB52-2FAB-7D58-F34EA1D4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2BB4-89FC-4016-A82F-57505706B7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74CB11-1163-5011-E02C-794E401C0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29CEBA-EFC8-F6E8-315B-F2227B388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AD1C-8F2D-4AB3-8346-21BBF8427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092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4E3BB8-BB5F-2900-FABE-BDC105616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25DAD6-B440-50E0-FBE3-CF019F4BC2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ECAEAB-E3B6-A3BD-BAE2-563E16F6F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AD884C-91C7-215D-A069-B9BB62BF9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2BB4-89FC-4016-A82F-57505706B7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8D4CC6-EA90-55CE-F1F1-F0CD079F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F22DEE0-3AA5-D13B-0820-13B61B415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AD1C-8F2D-4AB3-8346-21BBF8427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8379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0AED04-53F1-C36C-AE0A-921728E23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158191-E7B4-BF12-5DE6-AE52FD51D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0CD6E8-985A-A6FA-EE19-99C5EF175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F62CE19-A0D0-BF24-8CCF-F0738C6B01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538D44F-D7B5-B521-E422-2EC3ADC30A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2C7AEC3-EB4E-4351-07AD-EA581BAA6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2BB4-89FC-4016-A82F-57505706B7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0061588-F8E2-1630-13E1-2AEA1F82E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42D655B-E81D-1549-D789-1A38E97D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AD1C-8F2D-4AB3-8346-21BBF8427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466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9F0F07-3C08-FDF2-038E-698B27503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6223B50-043C-FD11-7DED-BA68CA185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2BB4-89FC-4016-A82F-57505706B7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C6CFA6-9AF1-7A02-A15D-E44F65837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3F526DF-67B6-C50A-9178-9503D9B93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AD1C-8F2D-4AB3-8346-21BBF8427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759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4AE93AD-5D62-4B37-EF63-86897F8D3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2BB4-89FC-4016-A82F-57505706B7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E8B5E61-C31D-6AB1-0B49-F1B6473A9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353802-8CBE-BC2F-B1F0-47C90C583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AD1C-8F2D-4AB3-8346-21BBF8427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734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9A91A6-22AF-9BD6-2F3A-EC0536B17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56EB35-B0A9-A7A9-913C-449F63D7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3382168-3139-9599-4D41-F3095229A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F5C64F-CBED-E4C0-6BCF-0B22C9511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2BB4-89FC-4016-A82F-57505706B7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4356FA-2BE5-0A64-152C-BBF32ADF4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571C328-1487-AF36-BFD7-D361A6DFC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AD1C-8F2D-4AB3-8346-21BBF8427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404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905277-52D0-04FE-D221-450D2FC60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7636A8F-70F8-F4ED-A036-3DB9ADA7A3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B247BC-D568-5D85-3DDE-DB89F7283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12053F-4140-EAF2-A047-89A66C914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2BB4-89FC-4016-A82F-57505706B7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FD6317-EB24-52BE-6B55-9597E41F4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8712FB-30AC-9FA8-0FC9-7C01D7E75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AD1C-8F2D-4AB3-8346-21BBF8427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379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3380702-81B1-D696-B7CE-04CA84A9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936A7E-BB84-5A4F-6877-EAB435408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7963E3-17FC-58E2-B67E-E084F9DC6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F2BB4-89FC-4016-A82F-57505706B7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0CC3C8-334B-9D01-1127-AE7D7A0AF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EB7C7A-28CA-FF7B-A41B-7DD0DA125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5AD1C-8F2D-4AB3-8346-21BBF8427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055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5865AA-1B3C-3FD7-49E8-BAD012347C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68348" y="331303"/>
            <a:ext cx="2438400" cy="1071563"/>
          </a:xfrm>
        </p:spPr>
        <p:txBody>
          <a:bodyPr>
            <a:normAutofit/>
          </a:bodyPr>
          <a:lstStyle/>
          <a:p>
            <a:r>
              <a:rPr lang="fr-CA" sz="4000" b="1" dirty="0"/>
              <a:t>Diophante</a:t>
            </a:r>
            <a:br>
              <a:rPr lang="fr-CA" sz="4000" b="1" dirty="0"/>
            </a:br>
            <a:r>
              <a:rPr lang="fr-CA" sz="2000" b="1" dirty="0"/>
              <a:t>Par Éloïse Bisson</a:t>
            </a:r>
          </a:p>
        </p:txBody>
      </p:sp>
      <p:pic>
        <p:nvPicPr>
          <p:cNvPr id="1026" name="Picture 2" descr="Diophante d’Alexandrie – Les éditions des Chavonnes">
            <a:extLst>
              <a:ext uri="{FF2B5EF4-FFF2-40B4-BE49-F238E27FC236}">
                <a16:creationId xmlns:a16="http://schemas.microsoft.com/office/drawing/2014/main" id="{44390EB6-44C9-D305-8E8F-E3F764E31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2427" y="331303"/>
            <a:ext cx="2095500" cy="280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us-titre 4">
            <a:extLst>
              <a:ext uri="{FF2B5EF4-FFF2-40B4-BE49-F238E27FC236}">
                <a16:creationId xmlns:a16="http://schemas.microsoft.com/office/drawing/2014/main" id="{85570DA7-58DD-4737-B567-AB682D2317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650" y="145774"/>
            <a:ext cx="4943474" cy="6712225"/>
          </a:xfrm>
        </p:spPr>
        <p:txBody>
          <a:bodyPr/>
          <a:lstStyle/>
          <a:p>
            <a:pPr algn="l"/>
            <a:r>
              <a:rPr lang="fr-CA" dirty="0" err="1"/>
              <a:t>Alexendrie</a:t>
            </a:r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pPr algn="l"/>
            <a:r>
              <a:rPr lang="fr-CA" dirty="0"/>
              <a:t>Période de temps: 2</a:t>
            </a:r>
            <a:r>
              <a:rPr lang="fr-CA" baseline="30000" dirty="0"/>
              <a:t>e</a:t>
            </a:r>
            <a:r>
              <a:rPr lang="fr-CA" dirty="0"/>
              <a:t> siècle avant JS</a:t>
            </a:r>
          </a:p>
          <a:p>
            <a:pPr algn="l"/>
            <a:r>
              <a:rPr lang="fr-CA" sz="2000" dirty="0"/>
              <a:t>        x + y +    z = 20        alors w = 11</a:t>
            </a:r>
          </a:p>
          <a:p>
            <a:pPr algn="l"/>
            <a:r>
              <a:rPr lang="fr-CA" sz="2000" dirty="0"/>
              <a:t>   w + x + y        =  22       alors z  = 09</a:t>
            </a:r>
          </a:p>
          <a:p>
            <a:pPr algn="l"/>
            <a:r>
              <a:rPr lang="fr-CA" sz="2000" dirty="0"/>
              <a:t>   w + x        +  z = 24       alors y = 07</a:t>
            </a:r>
          </a:p>
          <a:p>
            <a:pPr algn="l"/>
            <a:r>
              <a:rPr lang="fr-CA" sz="2000" dirty="0"/>
              <a:t>   w        + y +  z = 27       alors x = 04      </a:t>
            </a:r>
          </a:p>
          <a:p>
            <a:pPr algn="l"/>
            <a:r>
              <a:rPr lang="fr-CA" sz="2000" dirty="0"/>
              <a:t> 3w +3x+3y+3z = 93</a:t>
            </a:r>
          </a:p>
          <a:p>
            <a:pPr algn="l"/>
            <a:r>
              <a:rPr lang="fr-CA" sz="2000" dirty="0"/>
              <a:t>3/93 = 31</a:t>
            </a:r>
          </a:p>
          <a:p>
            <a:pPr algn="l"/>
            <a:endParaRPr lang="fr-CA" dirty="0"/>
          </a:p>
        </p:txBody>
      </p:sp>
      <p:pic>
        <p:nvPicPr>
          <p:cNvPr id="1034" name="Picture 10" descr="1900 Antique Alexandria Map Gallery Wall Art City Map of Alexandria ...">
            <a:extLst>
              <a:ext uri="{FF2B5EF4-FFF2-40B4-BE49-F238E27FC236}">
                <a16:creationId xmlns:a16="http://schemas.microsoft.com/office/drawing/2014/main" id="{7A995ECF-B82E-9096-D940-5886D953B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26" y="495718"/>
            <a:ext cx="3446997" cy="247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52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E88BE6-DA10-2B36-212B-9C58878E9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1376" y="405257"/>
            <a:ext cx="3538653" cy="1194943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10A701-D58A-0C2E-DFB7-4E481D7CC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600200"/>
            <a:ext cx="9526859" cy="5257800"/>
          </a:xfrm>
        </p:spPr>
        <p:txBody>
          <a:bodyPr/>
          <a:lstStyle/>
          <a:p>
            <a:pPr algn="l"/>
            <a:r>
              <a:rPr lang="fr-CA" dirty="0"/>
              <a:t>Enfance 1/6</a:t>
            </a:r>
          </a:p>
          <a:p>
            <a:pPr algn="l"/>
            <a:r>
              <a:rPr lang="fr-CA" dirty="0"/>
              <a:t>Adolescence 1/12</a:t>
            </a:r>
          </a:p>
          <a:p>
            <a:pPr algn="l"/>
            <a:r>
              <a:rPr lang="fr-CA" dirty="0"/>
              <a:t>Mariage 1/7</a:t>
            </a:r>
          </a:p>
          <a:p>
            <a:pPr algn="l"/>
            <a:r>
              <a:rPr lang="fr-CA" dirty="0"/>
              <a:t>Sans fils 1/2</a:t>
            </a:r>
          </a:p>
          <a:p>
            <a:pPr algn="l"/>
            <a:r>
              <a:rPr lang="fr-CA" dirty="0"/>
              <a:t>Il ne vécu 4 ans (décès)</a:t>
            </a:r>
          </a:p>
          <a:p>
            <a:pPr algn="l"/>
            <a:r>
              <a:rPr lang="fr-CA" dirty="0"/>
              <a:t>Enfant mort 42 ans</a:t>
            </a:r>
          </a:p>
          <a:p>
            <a:pPr algn="l"/>
            <a:r>
              <a:rPr lang="fr-CA" dirty="0"/>
              <a:t>Diophante mort 84</a:t>
            </a:r>
          </a:p>
          <a:p>
            <a:pPr algn="l"/>
            <a:r>
              <a:rPr lang="fr-CA" b="1"/>
              <a:t>PPCM:84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20609882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102</Words>
  <Application>Microsoft Office PowerPoint</Application>
  <PresentationFormat>Grand écran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Diophante Par Éloïse Bisson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 Par Éloïse Bisson</dc:title>
  <dc:creator>ebisson64 Eloïse</dc:creator>
  <cp:lastModifiedBy>ebisson64 Eloïse</cp:lastModifiedBy>
  <cp:revision>1</cp:revision>
  <dcterms:created xsi:type="dcterms:W3CDTF">2023-01-23T18:46:02Z</dcterms:created>
  <dcterms:modified xsi:type="dcterms:W3CDTF">2023-01-23T19:14:43Z</dcterms:modified>
</cp:coreProperties>
</file>