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A20CD-4928-4273-8C6D-152335BF3193}" v="40" dt="2023-02-20T17:07:37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662" y="5118754"/>
            <a:ext cx="8584676" cy="1044301"/>
          </a:xfrm>
        </p:spPr>
        <p:txBody>
          <a:bodyPr anchor="t">
            <a:normAutofit/>
          </a:bodyPr>
          <a:lstStyle/>
          <a:p>
            <a:r>
              <a:rPr lang="en-US" sz="4400">
                <a:cs typeface="Calibri Light"/>
              </a:rPr>
              <a:t>Anders Celsius fait par    Éloïse Bisson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862" y="4637988"/>
            <a:ext cx="7630276" cy="462284"/>
          </a:xfrm>
        </p:spPr>
        <p:txBody>
          <a:bodyPr anchor="b">
            <a:normAutofit/>
          </a:bodyPr>
          <a:lstStyle/>
          <a:p>
            <a:endParaRPr lang="en-US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text, device, thermometer, scale&#10;&#10;Description automatically generated">
            <a:extLst>
              <a:ext uri="{FF2B5EF4-FFF2-40B4-BE49-F238E27FC236}">
                <a16:creationId xmlns:a16="http://schemas.microsoft.com/office/drawing/2014/main" id="{7824E81C-D517-072A-D782-86F34F0A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47" y="1564753"/>
            <a:ext cx="407177" cy="18372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B8EA3B-7FB0-FF18-6C11-8C7D1768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05" y="1564075"/>
            <a:ext cx="1617390" cy="183794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A0F6D1A-26CC-1AC0-0AF0-409C660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793" y="1907158"/>
            <a:ext cx="1837944" cy="11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Anders Celsius fait par    Éloïse Bisson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</cp:revision>
  <dcterms:created xsi:type="dcterms:W3CDTF">2023-02-20T17:04:13Z</dcterms:created>
  <dcterms:modified xsi:type="dcterms:W3CDTF">2023-02-20T17:08:46Z</dcterms:modified>
</cp:coreProperties>
</file>