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D72BA8-8F56-4348-0AEA-772CDE5CC8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F8CC0F0-B75F-BE3C-AFAD-4A7078E309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EA4FB5-A56F-6A7B-98F9-9475FEF10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ACD8-BF01-4D63-8937-665032E41632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B9D2C4-61AF-ADAD-F995-22CB2B01E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67CC26-6A84-DE47-CE1B-2BAEA456A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27B11-EFCE-4730-A4A2-9E69BE3274F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05551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FE2777-9528-C2CC-1C7B-0B6E36671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C6E61CD-1C5E-75E8-B2A2-EBB89E9A5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6EF25F-4974-DB57-076F-969417575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ACD8-BF01-4D63-8937-665032E41632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083B62-B82E-03EA-C0F3-04F625FB2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8620EB-511D-B2F4-69F2-292B96908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27B11-EFCE-4730-A4A2-9E69BE3274F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09481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C9C06A4-A9F6-D5E7-0EC0-DB24091CB3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6CBF262-AB26-D18F-599D-3F552AAE38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A2BB9D-8617-F3D7-0709-D231EFE80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ACD8-BF01-4D63-8937-665032E41632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D01F0A-AF01-B221-1608-6A8B58269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796BFB-3EAB-68D1-8873-2385F4B8C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27B11-EFCE-4730-A4A2-9E69BE3274F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7352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5019C5-1A37-2257-428C-63B7F23FA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F95001-64C7-50DD-99C9-705045610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7026F4-4CBB-E4DF-B5D0-E9E0830E6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ACD8-BF01-4D63-8937-665032E41632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02376B-55D8-64E9-D067-4817F38FB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C05DBD-B3FC-8F8E-A137-9846338D9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27B11-EFCE-4730-A4A2-9E69BE3274F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51294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2C5453-7B39-8CD6-8DC1-0B2B9DBD3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81608C2-5A88-1950-88D0-78C87C45E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8CF6C3-D4AB-E437-AA91-CCB7E66C7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ACD8-BF01-4D63-8937-665032E41632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4A6152-4C7B-6854-4F1E-867D877D1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91E4DB-EB17-8F56-3B41-96C345316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27B11-EFCE-4730-A4A2-9E69BE3274F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4087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91CBB2-B727-BFC9-F1BA-735054B11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6BAA70-BBF5-62B1-5166-2ACE2F20C4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04D7106-B4D8-3893-A29D-378952638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1BD28B4-E069-A913-F44F-70E253745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ACD8-BF01-4D63-8937-665032E41632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FF816A1-5364-8A4B-39CB-CA2B79045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48B5557-AD98-2387-5D0C-6D3FDA2BC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27B11-EFCE-4730-A4A2-9E69BE3274F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2567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1090B8-BBCB-4883-8082-0A6FAD6BE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02A1A56-4577-DC60-1B5C-94A612557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B9AADBA-7242-0E00-7B66-19BC6B14DE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1E09E04-B2EC-8F95-B353-E50267A4E0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F73246D-13EC-3C79-EA44-ACB036451B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6D95A0C-AD8F-DB5F-F168-948B3F364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ACD8-BF01-4D63-8937-665032E41632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88A4F23-A1EC-B965-E9CB-F187EACFD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7CEE3A4-0605-DCF5-2815-E311FC55D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27B11-EFCE-4730-A4A2-9E69BE3274F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39294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D18D79-695F-238B-D1D7-57091DB3A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3D9078D-D9B5-340B-A56A-9188E927E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ACD8-BF01-4D63-8937-665032E41632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F406752-49D8-3209-B0C1-B3BC11E67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BADB4F7-E8F8-D721-3C80-E8AF2E791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27B11-EFCE-4730-A4A2-9E69BE3274F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9769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B56567F-AAD6-4905-20FC-413D2DC97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ACD8-BF01-4D63-8937-665032E41632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7688443-BF38-3956-6C24-A7CF32707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CF0ED13-58B5-59C0-DC6C-07D178495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27B11-EFCE-4730-A4A2-9E69BE3274F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27681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C4B14A-26BF-1C57-EAF5-FED9D2056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394BD2-42A4-8E56-4376-FE2BE78CE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16A97CD-75C0-64EB-7E5D-DC4E6DF035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C547569-8034-8CE9-5750-284BC0F95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ACD8-BF01-4D63-8937-665032E41632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3D39016-10D0-25F1-C823-23F2BC4A3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B3BE74D-13A4-D2E0-9DD3-27AC9570D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27B11-EFCE-4730-A4A2-9E69BE3274F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7898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925D74-7B5D-2DA9-8354-032111F26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1E5464B-7A16-F7E3-AE2E-E0DEEEA47C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39C61D9-475F-0260-3920-8ACE3AD51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8801D6A-93FE-B47D-CFA0-4E3540EF9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ACD8-BF01-4D63-8937-665032E41632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1B52EAF-BE0F-7878-12B7-2BB763897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EACB45-0CF1-08A3-490C-0598629BB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27B11-EFCE-4730-A4A2-9E69BE3274F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48696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A276D00-3A21-03A8-3F0C-061661442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2EBBA05-DF86-7393-3ACE-2EC693A1B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0C545E-C057-A021-FBF9-E04AF43D5B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4ACD8-BF01-4D63-8937-665032E41632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F9D407-502C-6195-F83D-3D9B1E26BC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6A3490-7534-D102-937A-CAA639C8FF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27B11-EFCE-4730-A4A2-9E69BE3274F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41451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E0901D-851B-1F5E-8809-9B8F7BC234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Projet germination fait par Éloïse Bisson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30FCEAD-AB88-9519-81A3-6630DBC801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47710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AF1EEA-B874-8EAA-42A5-D16407224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Graine sèche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6069FCB3-0149-CE31-121C-F27B80F510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9762" y="1872559"/>
            <a:ext cx="2165281" cy="2576410"/>
          </a:xfrm>
        </p:spPr>
      </p:pic>
    </p:spTree>
    <p:extLst>
      <p:ext uri="{BB962C8B-B14F-4D97-AF65-F5344CB8AC3E}">
        <p14:creationId xmlns:p14="http://schemas.microsoft.com/office/powerpoint/2010/main" val="3959307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376723-D3CC-F167-1C4C-85DD4947F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Graine en germination</a:t>
            </a:r>
          </a:p>
        </p:txBody>
      </p:sp>
      <p:pic>
        <p:nvPicPr>
          <p:cNvPr id="5" name="Espace réservé du contenu 4" descr="Une image contenant texte, outil&#10;&#10;Description générée automatiquement">
            <a:extLst>
              <a:ext uri="{FF2B5EF4-FFF2-40B4-BE49-F238E27FC236}">
                <a16:creationId xmlns:a16="http://schemas.microsoft.com/office/drawing/2014/main" id="{18C346B6-D482-3569-2DA4-5D8BCE3830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237" y="2112614"/>
            <a:ext cx="1856754" cy="2383980"/>
          </a:xfrm>
        </p:spPr>
      </p:pic>
    </p:spTree>
    <p:extLst>
      <p:ext uri="{BB962C8B-B14F-4D97-AF65-F5344CB8AC3E}">
        <p14:creationId xmlns:p14="http://schemas.microsoft.com/office/powerpoint/2010/main" val="473283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A5B7BE-E586-A48E-8B2F-8895913AB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plantule</a:t>
            </a:r>
          </a:p>
        </p:txBody>
      </p:sp>
      <p:pic>
        <p:nvPicPr>
          <p:cNvPr id="5" name="Espace réservé du contenu 4" descr="Une image contenant légume&#10;&#10;Description générée automatiquement">
            <a:extLst>
              <a:ext uri="{FF2B5EF4-FFF2-40B4-BE49-F238E27FC236}">
                <a16:creationId xmlns:a16="http://schemas.microsoft.com/office/drawing/2014/main" id="{1F622EBF-FC08-33D9-A37A-5A8564DB7A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174" y="2015219"/>
            <a:ext cx="1750529" cy="2790938"/>
          </a:xfrm>
        </p:spPr>
      </p:pic>
    </p:spTree>
    <p:extLst>
      <p:ext uri="{BB962C8B-B14F-4D97-AF65-F5344CB8AC3E}">
        <p14:creationId xmlns:p14="http://schemas.microsoft.com/office/powerpoint/2010/main" val="3481211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B7CFB9-0FC7-1AF1-CB69-7703B2240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Plante adulte</a:t>
            </a:r>
          </a:p>
        </p:txBody>
      </p:sp>
      <p:pic>
        <p:nvPicPr>
          <p:cNvPr id="5" name="Espace réservé du contenu 4" descr="Une image contenant texte, légume&#10;&#10;Description générée automatiquement">
            <a:extLst>
              <a:ext uri="{FF2B5EF4-FFF2-40B4-BE49-F238E27FC236}">
                <a16:creationId xmlns:a16="http://schemas.microsoft.com/office/drawing/2014/main" id="{37AA588F-151A-1F82-547C-1A4B89486E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4950" y="2261704"/>
            <a:ext cx="2159276" cy="2725428"/>
          </a:xfrm>
        </p:spPr>
      </p:pic>
    </p:spTree>
    <p:extLst>
      <p:ext uri="{BB962C8B-B14F-4D97-AF65-F5344CB8AC3E}">
        <p14:creationId xmlns:p14="http://schemas.microsoft.com/office/powerpoint/2010/main" val="31568855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</Words>
  <Application>Microsoft Office PowerPoint</Application>
  <PresentationFormat>Grand écran</PresentationFormat>
  <Paragraphs>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Projet germination fait par Éloïse Bisson</vt:lpstr>
      <vt:lpstr>Graine sèche</vt:lpstr>
      <vt:lpstr>Graine en germination</vt:lpstr>
      <vt:lpstr>plantule</vt:lpstr>
      <vt:lpstr>Plante adulte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germination fait par Éloïse Bisson</dc:title>
  <dc:creator>ebisson64 Eloïse</dc:creator>
  <cp:lastModifiedBy>ebisson64 Eloïse</cp:lastModifiedBy>
  <cp:revision>1</cp:revision>
  <dcterms:created xsi:type="dcterms:W3CDTF">2023-02-03T20:07:02Z</dcterms:created>
  <dcterms:modified xsi:type="dcterms:W3CDTF">2023-02-03T20:19:05Z</dcterms:modified>
</cp:coreProperties>
</file>