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D36961-F444-4AD6-B8AC-74FD5BB9BD86}" v="29" dt="2023-03-31T17:30:03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Galileo </a:t>
            </a:r>
            <a:r>
              <a:rPr lang="en-US" dirty="0" err="1">
                <a:cs typeface="Calibri Light"/>
              </a:rPr>
              <a:t>galilei</a:t>
            </a:r>
            <a:endParaRPr lang="en-US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9175-2ACA-B5CA-5086-3F59BAB3A0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Galileo</a:t>
            </a:r>
            <a:endParaRPr lang="en-US" dirty="0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E0875-9801-DB5A-13C7-725E30E95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374037" cy="2920969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5EFDF9B9-9386-20F6-9733-FE867B453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40" y="3607279"/>
            <a:ext cx="2743200" cy="18288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0D8FB69-43E1-A997-DDC2-2C5C5BA6A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985" y="3613634"/>
            <a:ext cx="2009955" cy="2549336"/>
          </a:xfrm>
          <a:prstGeom prst="rect">
            <a:avLst/>
          </a:prstGeom>
        </p:spPr>
      </p:pic>
      <p:pic>
        <p:nvPicPr>
          <p:cNvPr id="6" name="Picture 6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2450E028-A27D-7F8C-E8F0-7DFAEBE0E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268" y="3606707"/>
            <a:ext cx="2426899" cy="345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67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Galileo galilei</vt:lpstr>
      <vt:lpstr>Galileo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15</cp:revision>
  <dcterms:created xsi:type="dcterms:W3CDTF">2023-03-31T17:25:28Z</dcterms:created>
  <dcterms:modified xsi:type="dcterms:W3CDTF">2023-03-31T17:31:14Z</dcterms:modified>
</cp:coreProperties>
</file>