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ACDCE7-330E-48EE-8803-AC97E08984A1}" v="392" dt="2023-02-21T15:58:40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30"/>
            <a:ext cx="8281359" cy="1726241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cs typeface="Calibri Light"/>
              </a:rPr>
              <a:t>Modèle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corpusculaire</a:t>
            </a:r>
            <a:r>
              <a:rPr lang="en-US" dirty="0">
                <a:cs typeface="Calibri Light"/>
              </a:rPr>
              <a:t> fat par Éloïse Bisson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208" y="1359172"/>
            <a:ext cx="9402793" cy="5508893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Substance                         mélange                    mélange</a:t>
            </a:r>
          </a:p>
          <a:p>
            <a:r>
              <a:rPr lang="en-US" dirty="0">
                <a:cs typeface="Calibri"/>
              </a:rPr>
              <a:t>           Pure                          </a:t>
            </a:r>
            <a:r>
              <a:rPr lang="en-US" dirty="0" err="1">
                <a:cs typeface="Calibri"/>
              </a:rPr>
              <a:t>hétérogène</a:t>
            </a:r>
            <a:r>
              <a:rPr lang="en-US" dirty="0">
                <a:cs typeface="Calibri"/>
              </a:rPr>
              <a:t>                  </a:t>
            </a:r>
            <a:r>
              <a:rPr lang="en-US" dirty="0" err="1">
                <a:cs typeface="Calibri"/>
              </a:rPr>
              <a:t>homogène</a:t>
            </a:r>
            <a:r>
              <a:rPr lang="en-US" dirty="0">
                <a:cs typeface="Calibri"/>
              </a:rPr>
              <a:t>   </a:t>
            </a:r>
          </a:p>
          <a:p>
            <a:r>
              <a:rPr lang="en-US" dirty="0">
                <a:cs typeface="Calibri"/>
              </a:rPr>
              <a:t>                                       </a:t>
            </a:r>
            <a:r>
              <a:rPr lang="en-US" dirty="0" err="1">
                <a:cs typeface="Calibri"/>
              </a:rPr>
              <a:t>Plusieurs</a:t>
            </a:r>
            <a:r>
              <a:rPr lang="en-US" dirty="0">
                <a:cs typeface="Calibri"/>
              </a:rPr>
              <a:t>                      1 phase   </a:t>
            </a:r>
          </a:p>
          <a:p>
            <a:r>
              <a:rPr lang="en-US" dirty="0">
                <a:cs typeface="Calibri"/>
              </a:rPr>
              <a:t>                                                 </a:t>
            </a:r>
            <a:r>
              <a:rPr lang="en-US" dirty="0" err="1">
                <a:cs typeface="Calibri"/>
              </a:rPr>
              <a:t>désordonnée</a:t>
            </a:r>
            <a:r>
              <a:rPr lang="en-US" dirty="0">
                <a:cs typeface="Calibri"/>
              </a:rPr>
              <a:t>             distribution </a:t>
            </a:r>
            <a:r>
              <a:rPr lang="en-US" dirty="0" err="1">
                <a:cs typeface="Calibri"/>
              </a:rPr>
              <a:t>uniforme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                                   Non </a:t>
            </a:r>
            <a:r>
              <a:rPr lang="en-US" dirty="0" err="1">
                <a:cs typeface="Calibri"/>
              </a:rPr>
              <a:t>uniforme</a:t>
            </a:r>
            <a:r>
              <a:rPr lang="en-US" dirty="0">
                <a:cs typeface="Calibri"/>
              </a:rPr>
              <a:t>                     </a:t>
            </a:r>
            <a:r>
              <a:rPr lang="en-US" dirty="0" err="1">
                <a:cs typeface="Calibri"/>
              </a:rPr>
              <a:t>ordonnée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0AF0B7C-62B8-0C33-2A67-253C71B6A23B}"/>
              </a:ext>
            </a:extLst>
          </p:cNvPr>
          <p:cNvCxnSpPr/>
          <p:nvPr/>
        </p:nvCxnSpPr>
        <p:spPr>
          <a:xfrm>
            <a:off x="2619555" y="2741763"/>
            <a:ext cx="23003" cy="1733907"/>
          </a:xfrm>
          <a:prstGeom prst="straightConnector1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8B16CA1-A31D-69ED-9E42-1141DB5DDE8F}"/>
              </a:ext>
            </a:extLst>
          </p:cNvPr>
          <p:cNvCxnSpPr/>
          <p:nvPr/>
        </p:nvCxnSpPr>
        <p:spPr>
          <a:xfrm>
            <a:off x="2633034" y="4437391"/>
            <a:ext cx="1777042" cy="23005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74F29E9-19F9-A731-1DE1-58A71C664F9A}"/>
              </a:ext>
            </a:extLst>
          </p:cNvPr>
          <p:cNvCxnSpPr/>
          <p:nvPr/>
        </p:nvCxnSpPr>
        <p:spPr>
          <a:xfrm flipH="1" flipV="1">
            <a:off x="4380422" y="2849234"/>
            <a:ext cx="48883" cy="164476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8C681F4-916A-BC8E-1A6F-FA4C31A68310}"/>
              </a:ext>
            </a:extLst>
          </p:cNvPr>
          <p:cNvCxnSpPr/>
          <p:nvPr/>
        </p:nvCxnSpPr>
        <p:spPr>
          <a:xfrm flipV="1">
            <a:off x="5463576" y="4401090"/>
            <a:ext cx="1575758" cy="20126"/>
          </a:xfrm>
          <a:prstGeom prst="straightConnector1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505FC87-CE80-6E29-4F48-B8C100D004AC}"/>
              </a:ext>
            </a:extLst>
          </p:cNvPr>
          <p:cNvCxnSpPr/>
          <p:nvPr/>
        </p:nvCxnSpPr>
        <p:spPr>
          <a:xfrm>
            <a:off x="7116073" y="2853188"/>
            <a:ext cx="8627" cy="1604512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4EB8514-2CDC-70EE-0A91-A316F203CBA6}"/>
              </a:ext>
            </a:extLst>
          </p:cNvPr>
          <p:cNvCxnSpPr/>
          <p:nvPr/>
        </p:nvCxnSpPr>
        <p:spPr>
          <a:xfrm flipH="1" flipV="1">
            <a:off x="5456028" y="2875292"/>
            <a:ext cx="20129" cy="1500996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0088EC8-6727-2829-8CF5-71E40E8E7423}"/>
              </a:ext>
            </a:extLst>
          </p:cNvPr>
          <p:cNvCxnSpPr/>
          <p:nvPr/>
        </p:nvCxnSpPr>
        <p:spPr>
          <a:xfrm>
            <a:off x="7718125" y="4432898"/>
            <a:ext cx="1590135" cy="862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00E7943-FC9C-D3C4-7F12-AB1B86941E0F}"/>
              </a:ext>
            </a:extLst>
          </p:cNvPr>
          <p:cNvCxnSpPr/>
          <p:nvPr/>
        </p:nvCxnSpPr>
        <p:spPr>
          <a:xfrm flipH="1">
            <a:off x="9206721" y="2879246"/>
            <a:ext cx="20128" cy="1547004"/>
          </a:xfrm>
          <a:prstGeom prst="straightConnector1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3EF187C-5E79-8EE7-5453-DC002679AE38}"/>
              </a:ext>
            </a:extLst>
          </p:cNvPr>
          <p:cNvCxnSpPr/>
          <p:nvPr/>
        </p:nvCxnSpPr>
        <p:spPr>
          <a:xfrm>
            <a:off x="7730705" y="2863971"/>
            <a:ext cx="51759" cy="1561380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BAA557B3-FCB1-F60C-3A0B-E8829747D138}"/>
              </a:ext>
            </a:extLst>
          </p:cNvPr>
          <p:cNvSpPr/>
          <p:nvPr/>
        </p:nvSpPr>
        <p:spPr>
          <a:xfrm>
            <a:off x="3655682" y="3324364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18A5DD7F-67C5-E348-AB20-D7E62CC525DB}"/>
              </a:ext>
            </a:extLst>
          </p:cNvPr>
          <p:cNvSpPr/>
          <p:nvPr/>
        </p:nvSpPr>
        <p:spPr>
          <a:xfrm>
            <a:off x="3310625" y="3295608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9864752F-9C25-EC22-0EB4-DD0388AD8F80}"/>
              </a:ext>
            </a:extLst>
          </p:cNvPr>
          <p:cNvSpPr/>
          <p:nvPr/>
        </p:nvSpPr>
        <p:spPr>
          <a:xfrm>
            <a:off x="3598172" y="2979307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20D3741E-6CCC-E24E-A539-11573CB4C5DA}"/>
              </a:ext>
            </a:extLst>
          </p:cNvPr>
          <p:cNvSpPr/>
          <p:nvPr/>
        </p:nvSpPr>
        <p:spPr>
          <a:xfrm>
            <a:off x="4015115" y="3655042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0F32164D-9E8F-61D2-4C51-54EE8AA71AB2}"/>
              </a:ext>
            </a:extLst>
          </p:cNvPr>
          <p:cNvSpPr/>
          <p:nvPr/>
        </p:nvSpPr>
        <p:spPr>
          <a:xfrm>
            <a:off x="4015116" y="3051194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DA6182D2-C1DB-0653-002B-0BE5438F1F70}"/>
              </a:ext>
            </a:extLst>
          </p:cNvPr>
          <p:cNvSpPr/>
          <p:nvPr/>
        </p:nvSpPr>
        <p:spPr>
          <a:xfrm>
            <a:off x="6473643" y="3180590"/>
            <a:ext cx="474452" cy="460074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C4368BB2-E589-5589-DC04-2F349CBF5F21}"/>
              </a:ext>
            </a:extLst>
          </p:cNvPr>
          <p:cNvSpPr/>
          <p:nvPr/>
        </p:nvSpPr>
        <p:spPr>
          <a:xfrm>
            <a:off x="3598172" y="3985722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D098D809-922B-32EC-6A8D-DC5C8B8B8381}"/>
              </a:ext>
            </a:extLst>
          </p:cNvPr>
          <p:cNvSpPr/>
          <p:nvPr/>
        </p:nvSpPr>
        <p:spPr>
          <a:xfrm>
            <a:off x="8673380" y="3194967"/>
            <a:ext cx="460075" cy="474452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FDB0C88D-F4D7-FFF4-7247-766DA429463A}"/>
              </a:ext>
            </a:extLst>
          </p:cNvPr>
          <p:cNvSpPr/>
          <p:nvPr/>
        </p:nvSpPr>
        <p:spPr>
          <a:xfrm>
            <a:off x="6761191" y="3985722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9777B17C-2907-A64B-F299-3559362C2C2E}"/>
              </a:ext>
            </a:extLst>
          </p:cNvPr>
          <p:cNvSpPr/>
          <p:nvPr/>
        </p:nvSpPr>
        <p:spPr>
          <a:xfrm>
            <a:off x="5668512" y="4057609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E6F8E63F-A215-0AF8-9D37-D4B18E4B188D}"/>
              </a:ext>
            </a:extLst>
          </p:cNvPr>
          <p:cNvSpPr/>
          <p:nvPr/>
        </p:nvSpPr>
        <p:spPr>
          <a:xfrm>
            <a:off x="6114209" y="4057609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3B976567-CA71-7D88-02F9-4BD79C22D1D8}"/>
              </a:ext>
            </a:extLst>
          </p:cNvPr>
          <p:cNvSpPr/>
          <p:nvPr/>
        </p:nvSpPr>
        <p:spPr>
          <a:xfrm>
            <a:off x="6329870" y="3669420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B33A6340-85F3-6602-41F0-310DFFBDE622}"/>
              </a:ext>
            </a:extLst>
          </p:cNvPr>
          <p:cNvSpPr/>
          <p:nvPr/>
        </p:nvSpPr>
        <p:spPr>
          <a:xfrm>
            <a:off x="5999191" y="3108704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8B4A3E15-77D4-F02A-F0DD-1A382C063E8F}"/>
              </a:ext>
            </a:extLst>
          </p:cNvPr>
          <p:cNvSpPr/>
          <p:nvPr/>
        </p:nvSpPr>
        <p:spPr>
          <a:xfrm>
            <a:off x="5740398" y="3611911"/>
            <a:ext cx="517584" cy="445697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798DCD0F-41C9-5552-CD2A-9B4961491FFE}"/>
              </a:ext>
            </a:extLst>
          </p:cNvPr>
          <p:cNvSpPr/>
          <p:nvPr/>
        </p:nvSpPr>
        <p:spPr>
          <a:xfrm>
            <a:off x="9047191" y="3468137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D64E8D6A-B4C8-6B96-9C28-8A54623232CD}"/>
              </a:ext>
            </a:extLst>
          </p:cNvPr>
          <p:cNvSpPr/>
          <p:nvPr/>
        </p:nvSpPr>
        <p:spPr>
          <a:xfrm>
            <a:off x="8759644" y="3611910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FCF4C878-F0DE-1B63-F651-BAC486F947A3}"/>
              </a:ext>
            </a:extLst>
          </p:cNvPr>
          <p:cNvSpPr/>
          <p:nvPr/>
        </p:nvSpPr>
        <p:spPr>
          <a:xfrm>
            <a:off x="8500852" y="3468137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C37D963E-11F1-8E9F-8027-147E8625117A}"/>
              </a:ext>
            </a:extLst>
          </p:cNvPr>
          <p:cNvSpPr/>
          <p:nvPr/>
        </p:nvSpPr>
        <p:spPr>
          <a:xfrm>
            <a:off x="8357078" y="3755684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031842EF-1894-1EA1-F992-D091E859EBDB}"/>
              </a:ext>
            </a:extLst>
          </p:cNvPr>
          <p:cNvSpPr/>
          <p:nvPr/>
        </p:nvSpPr>
        <p:spPr>
          <a:xfrm>
            <a:off x="8069531" y="3856326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AD7FA31A-7096-8571-9779-1385A9BF2DB9}"/>
              </a:ext>
            </a:extLst>
          </p:cNvPr>
          <p:cNvSpPr/>
          <p:nvPr/>
        </p:nvSpPr>
        <p:spPr>
          <a:xfrm>
            <a:off x="7781983" y="3813193"/>
            <a:ext cx="287547" cy="27316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A5D20FE8-6002-0D3E-55C8-42D64BFFEE03}"/>
              </a:ext>
            </a:extLst>
          </p:cNvPr>
          <p:cNvSpPr/>
          <p:nvPr/>
        </p:nvSpPr>
        <p:spPr>
          <a:xfrm>
            <a:off x="7925756" y="3396250"/>
            <a:ext cx="517586" cy="50320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Modèle corpusculaire fat par Éloïse Bisson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116</cp:revision>
  <dcterms:created xsi:type="dcterms:W3CDTF">2023-02-21T15:43:11Z</dcterms:created>
  <dcterms:modified xsi:type="dcterms:W3CDTF">2023-02-21T15:59:55Z</dcterms:modified>
</cp:coreProperties>
</file>