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2EFDAB-D48B-8223-B4ED-07F5C17ED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2836D3-91C0-9188-2045-1922CCE64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871BB4-1EDD-D742-39D1-41DE7959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084B-5D9B-48BF-81D7-94C7FFDD2997}" type="datetimeFigureOut">
              <a:rPr lang="fr-CA" smtClean="0"/>
              <a:t>2023-03-16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424568-C3A8-BDC4-B036-B9E7CD116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E063FB-7BE3-9777-9655-F9B67CA0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0440-D286-4CEF-966C-388963D9C4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34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21A4A-0A48-BED2-292E-52853C81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FDE9EA-79D1-F138-36BA-6C2457844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004381-DBB5-211B-D38D-84F99BC3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084B-5D9B-48BF-81D7-94C7FFDD2997}" type="datetimeFigureOut">
              <a:rPr lang="fr-CA" smtClean="0"/>
              <a:t>2023-03-16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9ACEDB-5274-B954-59B7-533B29B6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D87AE4-6B2A-62E5-0CC4-87E345439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0440-D286-4CEF-966C-388963D9C4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774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EAAF56A-FFE6-217B-9D26-C89149554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303953-3C30-3DFE-5F57-BCB8E7F83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A4B408-DAA5-1F94-7E93-6ACB906C2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084B-5D9B-48BF-81D7-94C7FFDD2997}" type="datetimeFigureOut">
              <a:rPr lang="fr-CA" smtClean="0"/>
              <a:t>2023-03-16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DC2AB9-A0BF-E930-8493-4DD94F70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612942-7F93-0298-F06A-0E025A71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0440-D286-4CEF-966C-388963D9C4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765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E43B9-0EF4-D6D3-CD59-9464112DF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416A24-965F-9FFE-B65C-2BD8A6E64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8014D3-8C96-FFBA-773F-409E4DAB3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084B-5D9B-48BF-81D7-94C7FFDD2997}" type="datetimeFigureOut">
              <a:rPr lang="fr-CA" smtClean="0"/>
              <a:t>2023-03-16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E55777-C173-75F5-D877-C30C74BB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6E7922-1541-1334-802A-BBEC3E99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0440-D286-4CEF-966C-388963D9C4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868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435BCF-8972-B664-CDCB-51048485F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60E79B-E501-FAF4-739B-41977C910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4CE46B-2130-9AE6-90C9-5B01E4869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084B-5D9B-48BF-81D7-94C7FFDD2997}" type="datetimeFigureOut">
              <a:rPr lang="fr-CA" smtClean="0"/>
              <a:t>2023-03-16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D36ACC-EAEB-B45B-BCAC-EE2EC149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CA4FE1-8779-3608-9D31-250BA820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0440-D286-4CEF-966C-388963D9C4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762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AEAA1-DFAF-E4B3-67FD-F92466CA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C2C51E-E4DC-165B-524C-209059FA5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5F47F9-E8BD-1C0A-9B8E-9A7B77ADB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FEDA30-35E2-DA93-A963-B6055000E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084B-5D9B-48BF-81D7-94C7FFDD2997}" type="datetimeFigureOut">
              <a:rPr lang="fr-CA" smtClean="0"/>
              <a:t>2023-03-16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0F9E80-27A7-5114-E411-73DC02DE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A8F84B-C0B1-3B64-1323-581418FA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0440-D286-4CEF-966C-388963D9C4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20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DAF62-A6BB-0FBC-6E6A-4BF4FAEB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B82C2C-FFD6-1A53-85BA-95F184026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961F2A-6A12-EB73-761E-A9527B6FA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6D29219-09CE-5822-F9A9-F8DFE3EDB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CA30E2C-EDB3-4902-EE50-9683F675A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88B0B0B-E2E0-FF4E-5502-C4BA6571D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084B-5D9B-48BF-81D7-94C7FFDD2997}" type="datetimeFigureOut">
              <a:rPr lang="fr-CA" smtClean="0"/>
              <a:t>2023-03-16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A34ACF-8E4C-5B88-2F88-9AAB47A2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A2F870E-78BD-8483-CED3-CF915F4C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0440-D286-4CEF-966C-388963D9C4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016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2DA477-9247-4AEA-5BAC-F245FF96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E5C1A7-602E-8294-F683-6C84DE67D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084B-5D9B-48BF-81D7-94C7FFDD2997}" type="datetimeFigureOut">
              <a:rPr lang="fr-CA" smtClean="0"/>
              <a:t>2023-03-16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BF3862-F683-2AD0-3FF2-F3DF40D0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5CEF07-5082-66F0-FB27-6BC9A0C8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0440-D286-4CEF-966C-388963D9C4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392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673ADB-2160-E682-D23A-B842A561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084B-5D9B-48BF-81D7-94C7FFDD2997}" type="datetimeFigureOut">
              <a:rPr lang="fr-CA" smtClean="0"/>
              <a:t>2023-03-16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6D3679-BB83-18F4-C510-796175DA6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2DC051-6FD2-987B-8F48-127ED09B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0440-D286-4CEF-966C-388963D9C4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940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12562-165B-A4AC-7FE3-925E96FD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475D48-895F-C01A-0063-34F262661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EEFFAC-80BA-F640-CFB8-AEE5654FF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3CBBDC-AAC6-DD08-2755-804B7DA1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084B-5D9B-48BF-81D7-94C7FFDD2997}" type="datetimeFigureOut">
              <a:rPr lang="fr-CA" smtClean="0"/>
              <a:t>2023-03-16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7AB202-80B8-9A03-5519-DF083E0B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0BA739-F925-2D64-E32F-E811A1FE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0440-D286-4CEF-966C-388963D9C4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750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F9813-B734-28FC-8377-2B3315B5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C423FB5-5AC8-107B-0FD2-05BB6A53D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D2C59E-F808-4375-BD2A-3F9193B57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D6890B-1927-D392-5262-2B5A94F3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084B-5D9B-48BF-81D7-94C7FFDD2997}" type="datetimeFigureOut">
              <a:rPr lang="fr-CA" smtClean="0"/>
              <a:t>2023-03-16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CDA894-0D8B-DE40-A718-3855CF6F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1C877A-9642-D3E7-230A-1FD770379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0440-D286-4CEF-966C-388963D9C4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247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0AF7466-819A-744F-7004-A8EDD78E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A8D2DD-09FF-D84C-83A8-97626559B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F97F34-1B18-25C7-1361-1B64CAC95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F084B-5D9B-48BF-81D7-94C7FFDD2997}" type="datetimeFigureOut">
              <a:rPr lang="fr-CA" smtClean="0"/>
              <a:t>2023-03-16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4D20EF-6576-BEE0-B288-4F551414B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C63A82-B87C-9CCB-0F7C-2126C2619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0440-D286-4CEF-966C-388963D9C4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537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29A7F-783D-7E61-7333-68C1837B7B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Alfred Nobel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79ED86-9FB3-2298-8142-A2EB26BC40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 Éloïse Bisson</a:t>
            </a:r>
          </a:p>
        </p:txBody>
      </p:sp>
    </p:spTree>
    <p:extLst>
      <p:ext uri="{BB962C8B-B14F-4D97-AF65-F5344CB8AC3E}">
        <p14:creationId xmlns:p14="http://schemas.microsoft.com/office/powerpoint/2010/main" val="99085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3AD73F-C488-032B-B337-2A4453202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26655" y="-1980491"/>
            <a:ext cx="752906" cy="549945"/>
          </a:xfrm>
        </p:spPr>
        <p:txBody>
          <a:bodyPr>
            <a:normAutofit fontScale="90000"/>
          </a:bodyPr>
          <a:lstStyle/>
          <a:p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363277-A21C-E1D5-8316-EC88DFB2F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2082" y="4327683"/>
            <a:ext cx="3500046" cy="609512"/>
          </a:xfrm>
        </p:spPr>
        <p:txBody>
          <a:bodyPr/>
          <a:lstStyle/>
          <a:p>
            <a:endParaRPr lang="fr-CA" dirty="0"/>
          </a:p>
        </p:txBody>
      </p:sp>
      <p:pic>
        <p:nvPicPr>
          <p:cNvPr id="1026" name="Picture 2" descr="Alfred Bernhard Nobel | Famous People">
            <a:extLst>
              <a:ext uri="{FF2B5EF4-FFF2-40B4-BE49-F238E27FC236}">
                <a16:creationId xmlns:a16="http://schemas.microsoft.com/office/drawing/2014/main" id="{1218576A-8395-67BF-96B7-D4EC2A869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4" y="-149162"/>
            <a:ext cx="3113086" cy="426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 of Sweden - Sigva">
            <a:extLst>
              <a:ext uri="{FF2B5EF4-FFF2-40B4-BE49-F238E27FC236}">
                <a16:creationId xmlns:a16="http://schemas.microsoft.com/office/drawing/2014/main" id="{82ED3D9A-E051-07E2-BE00-D45AC9B5E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56" y="320606"/>
            <a:ext cx="4536891" cy="293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fred Nobel and the History of Dynamite">
            <a:extLst>
              <a:ext uri="{FF2B5EF4-FFF2-40B4-BE49-F238E27FC236}">
                <a16:creationId xmlns:a16="http://schemas.microsoft.com/office/drawing/2014/main" id="{D068AA2E-34D6-5801-3103-FB5120F23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82" y="3912359"/>
            <a:ext cx="3937552" cy="262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341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Grand écran</PresentationFormat>
  <Paragraphs>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Alfred Nobel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Alfred Nobel</dc:title>
  <dc:creator>ebisson64 Eloïse</dc:creator>
  <cp:lastModifiedBy>ebisson64 Eloïse</cp:lastModifiedBy>
  <cp:revision>1</cp:revision>
  <dcterms:created xsi:type="dcterms:W3CDTF">2023-03-16T18:29:49Z</dcterms:created>
  <dcterms:modified xsi:type="dcterms:W3CDTF">2023-03-16T18:33:34Z</dcterms:modified>
</cp:coreProperties>
</file>