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FBE98-7A4C-42FF-A4FE-FDA68C8720EA}" v="54" dt="2023-03-27T14:36:29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Alfred </a:t>
            </a:r>
            <a:r>
              <a:rPr lang="en-US" dirty="0" err="1">
                <a:cs typeface="Calibri Light"/>
              </a:rPr>
              <a:t>wegner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 ÉloÏse Bisson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F5B3-28E6-8F41-D32D-54B07A13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Wegner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09B0F-8B84-7527-0212-C1D03ADF2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Allemagne</a:t>
            </a:r>
          </a:p>
          <a:p>
            <a:r>
              <a:rPr lang="en-US" dirty="0">
                <a:cs typeface="Calibri"/>
              </a:rPr>
              <a:t>1880-1930</a:t>
            </a:r>
          </a:p>
          <a:p>
            <a:r>
              <a:rPr lang="en-US" dirty="0" err="1">
                <a:cs typeface="Calibri"/>
              </a:rPr>
              <a:t>Pangée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2193B6-264E-9692-D29E-7E8EDFF8E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155" y="217752"/>
            <a:ext cx="1779917" cy="2152420"/>
          </a:xfrm>
          <a:prstGeom prst="rect">
            <a:avLst/>
          </a:prstGeom>
        </p:spPr>
      </p:pic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EFE639AA-5841-2016-6548-5E1FC5AB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853" y="-70449"/>
            <a:ext cx="2743200" cy="2743200"/>
          </a:xfrm>
          <a:prstGeom prst="rect">
            <a:avLst/>
          </a:prstGeom>
        </p:spPr>
      </p:pic>
      <p:pic>
        <p:nvPicPr>
          <p:cNvPr id="6" name="Picture 6" descr="Shape, background pattern, rectangle&#10;&#10;Description automatically generated">
            <a:extLst>
              <a:ext uri="{FF2B5EF4-FFF2-40B4-BE49-F238E27FC236}">
                <a16:creationId xmlns:a16="http://schemas.microsoft.com/office/drawing/2014/main" id="{794B3228-0429-CBA9-94DB-367CA90ED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39" y="169384"/>
            <a:ext cx="2718218" cy="165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06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Alfred wegner</vt:lpstr>
      <vt:lpstr>Wegner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22</cp:revision>
  <dcterms:created xsi:type="dcterms:W3CDTF">2023-03-27T14:31:49Z</dcterms:created>
  <dcterms:modified xsi:type="dcterms:W3CDTF">2023-03-27T14:37:55Z</dcterms:modified>
</cp:coreProperties>
</file>